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A7F16-8B3E-47DC-B43C-A3A4A3ACB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2264C0-3BB0-474F-B4E8-26FFB10C4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91803D-51DD-40AB-A622-052F5FAD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717-89D0-4604-9B67-952562F951B7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8F2065-1A3D-4289-84CE-5B17F7B9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C39DA-B11B-499B-8E37-5F7AB3A0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692D-3C29-4CE5-83FD-0C3AA06C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57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19C42-939B-4F57-B02D-9E52207BA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28065C-CAA8-4923-BBB7-8FD9034E6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9239DB-7A07-4B86-B8B8-0B3E1F8C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717-89D0-4604-9B67-952562F951B7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EC6E44-DCBB-4693-BCC0-CA1F4BB8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761140-3351-4BA7-B68E-B74126A35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692D-3C29-4CE5-83FD-0C3AA06C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31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305C75-9763-447D-AFFA-BA591406A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D995A5-59FA-46FC-9955-75F6AE8E4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7DB1D-7CFE-4472-9BFC-BBE32BD1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717-89D0-4604-9B67-952562F951B7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EF7BD6-9022-465B-B2CA-BF7442BA9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BE79A4-E8B4-47BF-A8FD-D292A02E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692D-3C29-4CE5-83FD-0C3AA06C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7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912C1-8E61-46C9-BEC7-0E80AB9D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2D03D0-B192-4C1D-85D9-641DE285F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ECBE32-1202-4D84-BC4D-7D54612D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717-89D0-4604-9B67-952562F951B7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59202-7469-4E07-8E3D-50036332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2CC89-60FC-4E2E-A214-80149EBD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692D-3C29-4CE5-83FD-0C3AA06C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4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C2848-A337-4791-8D9F-AEB2FB0A8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4A3368-7060-41BF-918B-5AF9C9C97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92F4F3-448F-4F47-B237-5E0267E3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717-89D0-4604-9B67-952562F951B7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724EC3-D8FA-44E0-B163-955DCCF21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78836-1992-40EE-BC74-78D08B09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692D-3C29-4CE5-83FD-0C3AA06C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9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E1F4B-40C1-4E3D-98AF-55BC8CEC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412A72-D641-4644-A325-AF4F7E04E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48B304-AB44-441C-9495-F7DDEDB2D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10F3CE-DB27-40D7-9341-566D9DF24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717-89D0-4604-9B67-952562F951B7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6860D8-38BA-4491-9646-1F9EC930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B054FC-82BD-4C69-83B5-2E97C5EA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692D-3C29-4CE5-83FD-0C3AA06C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51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BED21-9806-4DB6-9C1A-2FC171018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005C07-B09C-4CAF-A045-6945A246F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C370DD-1493-4CF3-BD9B-5DAF44D3E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8F7D83-960C-4093-925C-C368DCC30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C5CBBE-0E3C-45B6-8003-4D9088E329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70DBD7-6867-41BF-B0C2-AED0C6728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717-89D0-4604-9B67-952562F951B7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7EFE37-BF53-4440-9B9D-C890303C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485BD0-B87F-4A7E-9A33-27B2CC46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692D-3C29-4CE5-83FD-0C3AA06C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4A401-369C-4DB8-B2C2-E727F378C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34CB81-CBE6-44F0-95F7-BECDDB8A9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717-89D0-4604-9B67-952562F951B7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E00A1F-3233-4252-ADEC-7A321C01D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BF4495-D267-403A-A3BB-32E47B99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692D-3C29-4CE5-83FD-0C3AA06C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69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98A4F9-2576-4BCB-987C-C12EC4ED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717-89D0-4604-9B67-952562F951B7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8A57CB-748C-4CC4-B381-5EA4687C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10006D-5F2C-4186-8515-74B27BD1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692D-3C29-4CE5-83FD-0C3AA06C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7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5C104-78B4-4C7B-9098-F4A18906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237A8E-A797-4609-8AEE-714ABBBA0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FFB097-672F-4F84-9D96-1CA36C0B9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4EF76E-6025-42E6-BBC3-5C93E62B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717-89D0-4604-9B67-952562F951B7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675015-6948-4238-BDB7-305B5BCD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B55E16-E90E-4CC0-884C-02325371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692D-3C29-4CE5-83FD-0C3AA06C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6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7CC53-B185-4FFC-9ECE-8771A5C8A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68C265-CE90-4F0B-801D-E8785DB9E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B083C5-3BED-4EC6-BAFA-3FACE6C36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8BB00D-9E7F-4364-850C-3B33402A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6717-89D0-4604-9B67-952562F951B7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5D6551-D49C-45B0-B789-01C52B23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7B248E-2CB6-43C9-BEB1-A76091E85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5692D-3C29-4CE5-83FD-0C3AA06C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64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8FC43-3111-47BC-95F1-F2774E7F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9AA473-BAE1-48EF-A6D1-C54DE89BB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DFED6-FD3C-49F5-8546-FD355587F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56717-89D0-4604-9B67-952562F951B7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1CADF1-8E9C-49B0-B30A-1441492D4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30B14A-CC66-44BD-828F-94324B52D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5692D-3C29-4CE5-83FD-0C3AA06C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7F7B6-CB27-412C-A99B-CC9834956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6855" y="452761"/>
            <a:ext cx="9144000" cy="2976239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Good morning!</a:t>
            </a:r>
            <a:b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ECEFC5-B7B4-45F8-90B4-32BB7CC31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145" y="2687638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you today?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FDFB55-914F-4562-B679-32FCD516364D}"/>
              </a:ext>
            </a:extLst>
          </p:cNvPr>
          <p:cNvSpPr/>
          <p:nvPr/>
        </p:nvSpPr>
        <p:spPr>
          <a:xfrm>
            <a:off x="2860044" y="5066308"/>
            <a:ext cx="17901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2060"/>
                </a:solidFill>
              </a:rPr>
              <a:t>FINE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8DCFA5-B724-4E8F-9E6F-4630F1B551D7}"/>
              </a:ext>
            </a:extLst>
          </p:cNvPr>
          <p:cNvSpPr/>
          <p:nvPr/>
        </p:nvSpPr>
        <p:spPr>
          <a:xfrm>
            <a:off x="5038635" y="3927901"/>
            <a:ext cx="19168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</a:rPr>
              <a:t>HAPPY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AE6A8C5-E4A1-4604-AA1E-636EA6C72930}"/>
              </a:ext>
            </a:extLst>
          </p:cNvPr>
          <p:cNvSpPr/>
          <p:nvPr/>
        </p:nvSpPr>
        <p:spPr>
          <a:xfrm>
            <a:off x="8621653" y="3829626"/>
            <a:ext cx="30201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</a:rPr>
              <a:t>VERY WELL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1352546-6F35-4E50-A9DA-B289BF1938E9}"/>
              </a:ext>
            </a:extLst>
          </p:cNvPr>
          <p:cNvSpPr/>
          <p:nvPr/>
        </p:nvSpPr>
        <p:spPr>
          <a:xfrm>
            <a:off x="7866476" y="4957214"/>
            <a:ext cx="1031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2060"/>
                </a:solidFill>
              </a:rPr>
              <a:t>OK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26C56A4-BAC2-49D3-A9DF-51BDCC74E6C6}"/>
              </a:ext>
            </a:extLst>
          </p:cNvPr>
          <p:cNvSpPr/>
          <p:nvPr/>
        </p:nvSpPr>
        <p:spPr>
          <a:xfrm>
            <a:off x="1080390" y="3958678"/>
            <a:ext cx="1846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>
                <a:solidFill>
                  <a:srgbClr val="002060"/>
                </a:solidFill>
              </a:rPr>
              <a:t>SUPER</a:t>
            </a:r>
          </a:p>
        </p:txBody>
      </p:sp>
    </p:spTree>
    <p:extLst>
      <p:ext uri="{BB962C8B-B14F-4D97-AF65-F5344CB8AC3E}">
        <p14:creationId xmlns:p14="http://schemas.microsoft.com/office/powerpoint/2010/main" val="27583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B596B-AB3A-4CB4-A581-4A5E6F8C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2712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Homework</a:t>
            </a:r>
            <a:b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Стр. 73, упр. </a:t>
            </a:r>
            <a:r>
              <a:rPr lang="ru-RU" sz="8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</a:t>
            </a:r>
            <a:b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892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15411-855B-4381-84D1-AEBA02F5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8F63813-3E5E-42B4-A242-D41DEBD11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4901" y="639192"/>
            <a:ext cx="5550326" cy="57205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A39B44-F47C-4858-B26F-5FE5783DF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525" y="639193"/>
            <a:ext cx="8299373" cy="57205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C0DB85-7ACC-4107-B2B9-B275E6ABB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102" y="996696"/>
            <a:ext cx="8782041" cy="49232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51410D-F322-40F0-9B74-495C1A933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872" y="266039"/>
            <a:ext cx="5623560" cy="63101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352588-3924-4F8F-9D4E-5C5F8C4A4A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0568" y="515309"/>
            <a:ext cx="6416040" cy="583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6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51E20-8F6B-4B5C-AD62-88749F962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D81B133-E4E0-4771-93F1-DBC053E0B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920"/>
          <a:stretch/>
        </p:blipFill>
        <p:spPr>
          <a:xfrm>
            <a:off x="678402" y="62966"/>
            <a:ext cx="11009783" cy="36318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CB6BBD-2F38-4C51-99B3-20BB4B2C1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726" y="3703687"/>
            <a:ext cx="9446323" cy="31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2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F3D78-2CED-4F91-874C-E323834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930262-1F90-4E83-9C47-BC42B533A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94" y="361983"/>
            <a:ext cx="5493172" cy="6056573"/>
          </a:xfrm>
        </p:spPr>
      </p:pic>
      <p:pic>
        <p:nvPicPr>
          <p:cNvPr id="6" name="Zvuk_-_kolokolchika_(iPleer.fm)">
            <a:hlinkClick r:id="" action="ppaction://media"/>
            <a:extLst>
              <a:ext uri="{FF2B5EF4-FFF2-40B4-BE49-F238E27FC236}">
                <a16:creationId xmlns:a16="http://schemas.microsoft.com/office/drawing/2014/main" id="{9D9AADBF-1FEF-4FB1-A322-2806C84B1F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220" y="58335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3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E0F9C-2521-45CD-936E-AFC8534B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472F0D1-BD9A-441A-89FE-71F923F09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2559"/>
            <a:ext cx="10515600" cy="55644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e=[e]</a:t>
            </a:r>
            <a:endParaRPr lang="ru-RU" sz="1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1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e=[</a:t>
            </a:r>
            <a:r>
              <a:rPr lang="en-US" sz="13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:]</a:t>
            </a:r>
          </a:p>
          <a:p>
            <a:pPr marL="0" indent="0" algn="ctr">
              <a:buNone/>
            </a:pPr>
            <a:r>
              <a:rPr lang="en-US" sz="13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n-US" sz="1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=[</a:t>
            </a:r>
            <a:r>
              <a:rPr lang="en-US" sz="13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aʊ</a:t>
            </a:r>
            <a:r>
              <a:rPr lang="en-US" sz="1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6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E16D2-F2C8-4BED-8B74-11233349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CF3894-5B0F-4638-B94A-7D2F29913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9" y="319778"/>
            <a:ext cx="11532092" cy="632392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E35A30-0C6A-4647-8DDF-AA5A624A11EE}"/>
              </a:ext>
            </a:extLst>
          </p:cNvPr>
          <p:cNvSpPr/>
          <p:nvPr/>
        </p:nvSpPr>
        <p:spPr>
          <a:xfrm>
            <a:off x="6989558" y="365124"/>
            <a:ext cx="15773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Hi!</a:t>
            </a:r>
            <a:endParaRPr lang="ru-RU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FEE97EA-48E0-411B-BC04-40EC492DDA71}"/>
              </a:ext>
            </a:extLst>
          </p:cNvPr>
          <p:cNvSpPr/>
          <p:nvPr/>
        </p:nvSpPr>
        <p:spPr>
          <a:xfrm>
            <a:off x="7829754" y="1473120"/>
            <a:ext cx="40915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I am Jessica.</a:t>
            </a:r>
            <a:endParaRPr lang="ru-RU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001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B64961-056F-484B-A7D4-0C2194A96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508" y="346228"/>
            <a:ext cx="8415291" cy="643631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get up and wash my face …</a:t>
            </a:r>
          </a:p>
          <a:p>
            <a:pPr marL="514350" indent="-514350">
              <a:buAutoNum type="arabicPeriod"/>
            </a:pPr>
            <a:r>
              <a:rPr lang="en-US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sing and dance …</a:t>
            </a:r>
          </a:p>
          <a:p>
            <a:pPr marL="514350" indent="-514350">
              <a:buAutoNum type="arabicPeriod"/>
            </a:pPr>
            <a:r>
              <a:rPr lang="en-US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take a shower …</a:t>
            </a:r>
          </a:p>
          <a:p>
            <a:pPr marL="514350" indent="-514350">
              <a:buAutoNum type="arabicPeriod"/>
            </a:pPr>
            <a:r>
              <a:rPr lang="en-US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eat apples and bananas …</a:t>
            </a:r>
          </a:p>
          <a:p>
            <a:pPr marL="514350" indent="-514350">
              <a:buAutoNum type="arabicPeriod"/>
            </a:pPr>
            <a:r>
              <a:rPr lang="en-US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go to school …</a:t>
            </a:r>
          </a:p>
          <a:p>
            <a:pPr marL="514350" indent="-514350">
              <a:buAutoNum type="arabicPeriod"/>
            </a:pPr>
            <a:r>
              <a:rPr lang="en-US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take a shower … </a:t>
            </a:r>
          </a:p>
          <a:p>
            <a:pPr marL="514350" indent="-514350">
              <a:buAutoNum type="arabicPeriod"/>
            </a:pPr>
            <a:r>
              <a:rPr lang="en-US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brush my hair …</a:t>
            </a:r>
          </a:p>
          <a:p>
            <a:pPr marL="514350" indent="-514350">
              <a:buAutoNum type="arabicPeriod"/>
            </a:pPr>
            <a:r>
              <a:rPr lang="en-US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go to bed …</a:t>
            </a:r>
          </a:p>
          <a:p>
            <a:pPr marL="514350" indent="-514350">
              <a:buAutoNum type="arabicPeriod"/>
            </a:pPr>
            <a:r>
              <a:rPr lang="en-US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eat tomatoes and cucumbers … </a:t>
            </a:r>
            <a:endParaRPr lang="ru-RU" sz="40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60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3140E-1267-471A-810F-533E7722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98FBFF-C967-40A7-B301-E0AC70E13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B6ED211-4DA9-4F85-AF66-454E99837B2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83064" y="365125"/>
            <a:ext cx="11786987" cy="619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112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8F51C-B90C-41E4-B433-D5B53E0E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C8B54BE-FD25-4D49-955A-80B77D675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83064" y="365125"/>
            <a:ext cx="11786987" cy="619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B09DC1BC-2FDE-40D6-8C59-50A353908892}"/>
              </a:ext>
            </a:extLst>
          </p:cNvPr>
          <p:cNvSpPr/>
          <p:nvPr/>
        </p:nvSpPr>
        <p:spPr>
          <a:xfrm>
            <a:off x="1251751" y="506027"/>
            <a:ext cx="4350059" cy="8788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4B22BA1-9501-4647-8855-E0475854FE30}"/>
              </a:ext>
            </a:extLst>
          </p:cNvPr>
          <p:cNvSpPr/>
          <p:nvPr/>
        </p:nvSpPr>
        <p:spPr>
          <a:xfrm>
            <a:off x="4529090" y="4822054"/>
            <a:ext cx="3842553" cy="8788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E184616-0DE4-4B00-B78F-904F4342D4E3}"/>
              </a:ext>
            </a:extLst>
          </p:cNvPr>
          <p:cNvSpPr/>
          <p:nvPr/>
        </p:nvSpPr>
        <p:spPr>
          <a:xfrm>
            <a:off x="2100308" y="1455938"/>
            <a:ext cx="1592804" cy="6747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5DBFC0-E7B0-4DC2-BEE5-95F2A481F856}"/>
              </a:ext>
            </a:extLst>
          </p:cNvPr>
          <p:cNvSpPr/>
          <p:nvPr/>
        </p:nvSpPr>
        <p:spPr>
          <a:xfrm>
            <a:off x="471996" y="2894120"/>
            <a:ext cx="7686583" cy="11363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D2C22F9-5EB2-4C2C-9B99-D12A3CEBF9DA}"/>
              </a:ext>
            </a:extLst>
          </p:cNvPr>
          <p:cNvSpPr/>
          <p:nvPr/>
        </p:nvSpPr>
        <p:spPr>
          <a:xfrm>
            <a:off x="1315374" y="5575177"/>
            <a:ext cx="5085426" cy="10587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993DD64-F428-43F2-8AC0-24107FF58B51}"/>
              </a:ext>
            </a:extLst>
          </p:cNvPr>
          <p:cNvSpPr/>
          <p:nvPr/>
        </p:nvSpPr>
        <p:spPr>
          <a:xfrm>
            <a:off x="7274511" y="1157056"/>
            <a:ext cx="892946" cy="3525914"/>
          </a:xfrm>
          <a:prstGeom prst="ellipse">
            <a:avLst/>
          </a:prstGeom>
          <a:noFill/>
          <a:ln w="571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9834C7F-FAFE-467C-B45F-DC2DF7B9CAD9}"/>
              </a:ext>
            </a:extLst>
          </p:cNvPr>
          <p:cNvSpPr/>
          <p:nvPr/>
        </p:nvSpPr>
        <p:spPr>
          <a:xfrm>
            <a:off x="6433041" y="495670"/>
            <a:ext cx="892946" cy="3525914"/>
          </a:xfrm>
          <a:prstGeom prst="ellipse">
            <a:avLst/>
          </a:prstGeom>
          <a:noFill/>
          <a:ln w="571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125A6A4-68A0-43A9-AFB3-4ECFB6120C92}"/>
              </a:ext>
            </a:extLst>
          </p:cNvPr>
          <p:cNvSpPr/>
          <p:nvPr/>
        </p:nvSpPr>
        <p:spPr>
          <a:xfrm>
            <a:off x="3801775" y="1225119"/>
            <a:ext cx="892946" cy="3525914"/>
          </a:xfrm>
          <a:prstGeom prst="ellipse">
            <a:avLst/>
          </a:prstGeom>
          <a:noFill/>
          <a:ln w="571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111DB522-ABF4-4898-87D3-F775B055573B}"/>
              </a:ext>
            </a:extLst>
          </p:cNvPr>
          <p:cNvSpPr/>
          <p:nvPr/>
        </p:nvSpPr>
        <p:spPr>
          <a:xfrm>
            <a:off x="2094616" y="2258627"/>
            <a:ext cx="892946" cy="4234248"/>
          </a:xfrm>
          <a:prstGeom prst="ellipse">
            <a:avLst/>
          </a:prstGeom>
          <a:noFill/>
          <a:ln w="571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CCFDDE02-8296-45BA-B4B0-BB2E228D2E21}"/>
              </a:ext>
            </a:extLst>
          </p:cNvPr>
          <p:cNvSpPr/>
          <p:nvPr/>
        </p:nvSpPr>
        <p:spPr>
          <a:xfrm>
            <a:off x="8206035" y="1296140"/>
            <a:ext cx="892946" cy="3525914"/>
          </a:xfrm>
          <a:prstGeom prst="ellipse">
            <a:avLst/>
          </a:prstGeom>
          <a:noFill/>
          <a:ln w="571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98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83</Words>
  <Application>Microsoft Office PowerPoint</Application>
  <PresentationFormat>Широкоэкранный</PresentationFormat>
  <Paragraphs>22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Good morning!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Homework Стр. 73, упр. 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morning!</dc:title>
  <dc:creator>Assol</dc:creator>
  <cp:lastModifiedBy>Assol</cp:lastModifiedBy>
  <cp:revision>12</cp:revision>
  <dcterms:created xsi:type="dcterms:W3CDTF">2019-11-19T18:22:44Z</dcterms:created>
  <dcterms:modified xsi:type="dcterms:W3CDTF">2019-11-19T20:59:55Z</dcterms:modified>
</cp:coreProperties>
</file>